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32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3B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6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B5D6A-D3D8-4E0A-B9CF-E6DCCFA57AA6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5D0EE-F3AB-4CF2-9FC5-A0B7EFFB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0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9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2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7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3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9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9BB7-6DB7-4066-AA70-05CD67B237F9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29C8-75B9-4965-BC34-663E6EEA5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2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946623"/>
            <a:ext cx="10515600" cy="744065"/>
          </a:xfrm>
        </p:spPr>
        <p:txBody>
          <a:bodyPr>
            <a:normAutofit/>
          </a:bodyPr>
          <a:lstStyle/>
          <a:p>
            <a:r>
              <a:rPr lang="en-US" dirty="0" smtClean="0"/>
              <a:t>Energy performance calculation</a:t>
            </a:r>
            <a:endParaRPr lang="en-US" b="1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2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Energy balance of a building</a:t>
            </a:r>
            <a:r>
              <a:rPr lang="en-US" dirty="0"/>
              <a:t> includes all the </a:t>
            </a:r>
            <a:r>
              <a:rPr lang="en-US" b="1" dirty="0"/>
              <a:t>energy losses and gains</a:t>
            </a:r>
            <a:r>
              <a:rPr lang="en-US" dirty="0"/>
              <a:t> of that building. In connection to that, we usually speak about </a:t>
            </a:r>
            <a:r>
              <a:rPr lang="en-US" b="1" u="sng" dirty="0"/>
              <a:t>thermal</a:t>
            </a:r>
            <a:r>
              <a:rPr lang="en-US" b="1" dirty="0"/>
              <a:t> balance of a building</a:t>
            </a:r>
            <a:r>
              <a:rPr lang="en-US" dirty="0"/>
              <a:t>, i.e. we estimate how much energy is needed to meet the </a:t>
            </a:r>
            <a:r>
              <a:rPr lang="en-US" b="1" dirty="0"/>
              <a:t>thermal needs of a building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need for </a:t>
            </a:r>
            <a:r>
              <a:rPr lang="en-US" b="1" dirty="0"/>
              <a:t>thermal energy </a:t>
            </a:r>
            <a:r>
              <a:rPr lang="en-US" dirty="0"/>
              <a:t>is always closely connected to thermal losses of a building.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long as the thermal </a:t>
            </a:r>
            <a:r>
              <a:rPr lang="en-US" b="1" dirty="0"/>
              <a:t>energy gains </a:t>
            </a:r>
            <a:r>
              <a:rPr lang="en-US" dirty="0"/>
              <a:t>are sufficient to cover </a:t>
            </a:r>
            <a:r>
              <a:rPr lang="en-US" b="1" dirty="0"/>
              <a:t>thermal losses</a:t>
            </a:r>
            <a:r>
              <a:rPr lang="en-US" dirty="0"/>
              <a:t>, we will be able to maintain the desired thermal comfort in a building. </a:t>
            </a:r>
          </a:p>
        </p:txBody>
      </p:sp>
      <p:pic>
        <p:nvPicPr>
          <p:cNvPr id="4" name="Picture 3" descr="C:\Users\acarcani\Desktop\REEHUB +\Communication template - logo\REEHUB PLUS\LOGO_INTERREG_REEHUB PLUS-2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8101"/>
            <a:ext cx="2657475" cy="8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78700" y="8242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C:\Users\acarcani\Desktop\REEHUB +\LOGO PROJECT PARTNERS LEAD PARTNER REEHUB PLUS\Lead Partner Logo\LOGO BI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498" y="5943600"/>
            <a:ext cx="762000" cy="762000"/>
          </a:xfrm>
          <a:prstGeom prst="rect">
            <a:avLst/>
          </a:prstGeom>
          <a:noFill/>
        </p:spPr>
      </p:pic>
      <p:pic>
        <p:nvPicPr>
          <p:cNvPr id="7" name="Picture 5" descr="C:\Users\acarcani\Desktop\REEHUB +\LOGO PROJECT PARTNERS LEAD PARTNER REEHUB PLUS\Project Partners Logo\LOGO M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957212"/>
            <a:ext cx="939800" cy="735687"/>
          </a:xfrm>
          <a:prstGeom prst="rect">
            <a:avLst/>
          </a:prstGeom>
          <a:noFill/>
        </p:spPr>
      </p:pic>
      <p:pic>
        <p:nvPicPr>
          <p:cNvPr id="8" name="Picture 6" descr="C:\Users\acarcani\Desktop\REEHUB +\LOGO PROJECT PARTNERS LEAD PARTNER REEHUB PLUS\Project Partners Logo\LOGO DIT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9263" y="6089873"/>
            <a:ext cx="1519237" cy="564927"/>
          </a:xfrm>
          <a:prstGeom prst="rect">
            <a:avLst/>
          </a:prstGeom>
          <a:noFill/>
        </p:spPr>
      </p:pic>
      <p:pic>
        <p:nvPicPr>
          <p:cNvPr id="9" name="Picture 7" descr="C:\Users\acarcani\Desktop\REEHUB +\LOGO PROJECT PARTNERS LEAD PARTNER REEHUB PLUS\Project Partners Logo\LOGO COMUNE DI AGNO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50475" y="5958433"/>
            <a:ext cx="517525" cy="764947"/>
          </a:xfrm>
          <a:prstGeom prst="rect">
            <a:avLst/>
          </a:prstGeom>
          <a:noFill/>
        </p:spPr>
      </p:pic>
      <p:pic>
        <p:nvPicPr>
          <p:cNvPr id="10" name="Picture 8" descr="C:\Users\acarcani\Desktop\REEHUB +\LOGO PROJECT PARTNERS LEAD PARTNER REEHUB PLUS\Project Partners Logo\LOGO UC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2934" y="5956300"/>
            <a:ext cx="712232" cy="711200"/>
          </a:xfrm>
          <a:prstGeom prst="rect">
            <a:avLst/>
          </a:prstGeom>
          <a:noFill/>
        </p:spPr>
      </p:pic>
      <p:cxnSp>
        <p:nvCxnSpPr>
          <p:cNvPr id="11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53300" y="58407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65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arcani\Desktop\REEHUB +\Communication template - logo\REEHUB PLUS\LOGO_INTERREG_REEHUB PLUS-2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8101"/>
            <a:ext cx="2657475" cy="8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acarcani\Desktop\REEHUB +\LOGO PROJECT PARTNERS LEAD PARTNER REEHUB PLUS\Lead Partner Logo\LOGO BI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498" y="5943600"/>
            <a:ext cx="762000" cy="762000"/>
          </a:xfrm>
          <a:prstGeom prst="rect">
            <a:avLst/>
          </a:prstGeom>
          <a:noFill/>
        </p:spPr>
      </p:pic>
      <p:pic>
        <p:nvPicPr>
          <p:cNvPr id="7" name="Picture 5" descr="C:\Users\acarcani\Desktop\REEHUB +\LOGO PROJECT PARTNERS LEAD PARTNER REEHUB PLUS\Project Partners Logo\LOGO M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957212"/>
            <a:ext cx="939800" cy="735687"/>
          </a:xfrm>
          <a:prstGeom prst="rect">
            <a:avLst/>
          </a:prstGeom>
          <a:noFill/>
        </p:spPr>
      </p:pic>
      <p:pic>
        <p:nvPicPr>
          <p:cNvPr id="8" name="Picture 6" descr="C:\Users\acarcani\Desktop\REEHUB +\LOGO PROJECT PARTNERS LEAD PARTNER REEHUB PLUS\Project Partners Logo\LOGO DIT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9263" y="6089873"/>
            <a:ext cx="1519237" cy="564927"/>
          </a:xfrm>
          <a:prstGeom prst="rect">
            <a:avLst/>
          </a:prstGeom>
          <a:noFill/>
        </p:spPr>
      </p:pic>
      <p:pic>
        <p:nvPicPr>
          <p:cNvPr id="9" name="Picture 7" descr="C:\Users\acarcani\Desktop\REEHUB +\LOGO PROJECT PARTNERS LEAD PARTNER REEHUB PLUS\Project Partners Logo\LOGO COMUNE DI AGNO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50475" y="5958433"/>
            <a:ext cx="517525" cy="764947"/>
          </a:xfrm>
          <a:prstGeom prst="rect">
            <a:avLst/>
          </a:prstGeom>
          <a:noFill/>
        </p:spPr>
      </p:pic>
      <p:pic>
        <p:nvPicPr>
          <p:cNvPr id="10" name="Picture 8" descr="C:\Users\acarcani\Desktop\REEHUB +\LOGO PROJECT PARTNERS LEAD PARTNER REEHUB PLUS\Project Partners Logo\LOGO UC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2934" y="5956300"/>
            <a:ext cx="712232" cy="711200"/>
          </a:xfrm>
          <a:prstGeom prst="rect">
            <a:avLst/>
          </a:prstGeom>
          <a:noFill/>
        </p:spPr>
      </p:pic>
      <p:cxnSp>
        <p:nvCxnSpPr>
          <p:cNvPr id="11" name="Connettore diritto 12">
            <a:extLst>
              <a:ext uri="{FF2B5EF4-FFF2-40B4-BE49-F238E27FC236}">
                <a16:creationId xmlns:a16="http://schemas.microsoft.com/office/drawing/2014/main" xmlns="" id="{C62DD1AD-4ADF-4478-B718-88234D297F33}"/>
              </a:ext>
            </a:extLst>
          </p:cNvPr>
          <p:cNvCxnSpPr>
            <a:cxnSpLocks/>
          </p:cNvCxnSpPr>
          <p:nvPr/>
        </p:nvCxnSpPr>
        <p:spPr>
          <a:xfrm>
            <a:off x="153300" y="5840784"/>
            <a:ext cx="11844000" cy="3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2" y="109804"/>
            <a:ext cx="12155296" cy="67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4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Eurostile LT Std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7112</TotalTime>
  <Words>96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Eurostile LT Std Bold</vt:lpstr>
      <vt:lpstr>Office Theme</vt:lpstr>
      <vt:lpstr>Energy performance calculation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Jonila Prifti</dc:creator>
  <cp:lastModifiedBy>Biljana G</cp:lastModifiedBy>
  <cp:revision>869</cp:revision>
  <dcterms:created xsi:type="dcterms:W3CDTF">2018-04-30T08:06:30Z</dcterms:created>
  <dcterms:modified xsi:type="dcterms:W3CDTF">2022-11-27T19:34:38Z</dcterms:modified>
</cp:coreProperties>
</file>